
<file path=[Content_Types].xml><?xml version="1.0" encoding="utf-8"?>
<Types xmlns="http://schemas.openxmlformats.org/package/2006/content-types">
  <Default Extension="tmp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13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25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7302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687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50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153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84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642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529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70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77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F8C74-8C99-4C8A-82D7-91BCB961A52A}" type="datetimeFigureOut">
              <a:rPr lang="ko-KR" altLang="en-US" smtClean="0"/>
              <a:t>2014-10-01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D7A3-0269-4B0C-B4B9-EF918210281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873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file300.uf.daum.net/image/1537373B4DFE9FF8163C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373216"/>
            <a:ext cx="6120680" cy="127788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445224"/>
            <a:ext cx="2520281" cy="1205880"/>
          </a:xfrm>
          <a:prstGeom prst="rect">
            <a:avLst/>
          </a:prstGeom>
        </p:spPr>
      </p:pic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607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금번 국화도 힐링캠프가 좋은 추억이 될 수 있도록 많은 관심과 배려에 진심으로 감사 드리며,</dc:title>
  <dc:creator>Soobong</dc:creator>
  <cp:lastModifiedBy>Soobong</cp:lastModifiedBy>
  <cp:revision>7</cp:revision>
  <cp:lastPrinted>2014-10-01T08:51:56Z</cp:lastPrinted>
  <dcterms:created xsi:type="dcterms:W3CDTF">2014-10-01T07:25:26Z</dcterms:created>
  <dcterms:modified xsi:type="dcterms:W3CDTF">2014-10-01T09:38:01Z</dcterms:modified>
</cp:coreProperties>
</file>